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63" r:id="rId4"/>
    <p:sldId id="265" r:id="rId5"/>
    <p:sldId id="259" r:id="rId6"/>
    <p:sldId id="261" r:id="rId7"/>
    <p:sldId id="258" r:id="rId8"/>
    <p:sldId id="262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C3ED-333A-4883-8733-5DF000EBD081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4C99FD-E3B7-4B61-9DE3-86FE96433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C3ED-333A-4883-8733-5DF000EBD081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9FD-E3B7-4B61-9DE3-86FE96433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C3ED-333A-4883-8733-5DF000EBD081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9FD-E3B7-4B61-9DE3-86FE96433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C3ED-333A-4883-8733-5DF000EBD081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4C99FD-E3B7-4B61-9DE3-86FE96433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C3ED-333A-4883-8733-5DF000EBD081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9FD-E3B7-4B61-9DE3-86FE964332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C3ED-333A-4883-8733-5DF000EBD081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9FD-E3B7-4B61-9DE3-86FE96433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C3ED-333A-4883-8733-5DF000EBD081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C4C99FD-E3B7-4B61-9DE3-86FE964332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C3ED-333A-4883-8733-5DF000EBD081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9FD-E3B7-4B61-9DE3-86FE96433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C3ED-333A-4883-8733-5DF000EBD081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9FD-E3B7-4B61-9DE3-86FE96433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C3ED-333A-4883-8733-5DF000EBD081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9FD-E3B7-4B61-9DE3-86FE96433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C3ED-333A-4883-8733-5DF000EBD081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9FD-E3B7-4B61-9DE3-86FE964332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3BC3ED-333A-4883-8733-5DF000EBD081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4C99FD-E3B7-4B61-9DE3-86FE964332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357166"/>
            <a:ext cx="864399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70C0"/>
                </a:solidFill>
              </a:rPr>
              <a:t>Моргоева</a:t>
            </a:r>
            <a:r>
              <a:rPr lang="ru-RU" sz="3200" dirty="0" smtClean="0">
                <a:solidFill>
                  <a:srgbClr val="0070C0"/>
                </a:solidFill>
              </a:rPr>
              <a:t> Кристина </a:t>
            </a:r>
            <a:r>
              <a:rPr lang="ru-RU" sz="3200" dirty="0" smtClean="0">
                <a:solidFill>
                  <a:srgbClr val="0070C0"/>
                </a:solidFill>
              </a:rPr>
              <a:t>Артуровна</a:t>
            </a:r>
            <a:r>
              <a:rPr lang="ru-RU" sz="3200" dirty="0" smtClean="0"/>
              <a:t>– учитель начальных классов. Закончила Северо-Осетинский государственный педагогический институт. Молодой специалист. Работает в </a:t>
            </a:r>
            <a:r>
              <a:rPr lang="ru-RU" sz="3200" dirty="0" smtClean="0"/>
              <a:t>4</a:t>
            </a:r>
            <a:r>
              <a:rPr lang="ru-RU" sz="3200" dirty="0" smtClean="0"/>
              <a:t>  «б» классе</a:t>
            </a:r>
            <a:endParaRPr lang="ru-RU" sz="3200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6386" name="Picture 2" descr="http://physicist.in.ua/uploads/posts/2014-04/1398102759_85e912c9b99fe75c79f1aba0f3600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031350"/>
            <a:ext cx="5102198" cy="3826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://mo-smr.ru/wp-content/uploads/2014/04/nebul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357166"/>
            <a:ext cx="864399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70C0"/>
                </a:solidFill>
              </a:rPr>
              <a:t>Цогоева</a:t>
            </a:r>
            <a:r>
              <a:rPr lang="ru-RU" sz="3200" dirty="0" smtClean="0">
                <a:solidFill>
                  <a:srgbClr val="0070C0"/>
                </a:solidFill>
              </a:rPr>
              <a:t> Валентина Моисеевна</a:t>
            </a:r>
            <a:r>
              <a:rPr lang="ru-RU" sz="3200" dirty="0" smtClean="0"/>
              <a:t>– </a:t>
            </a:r>
            <a:r>
              <a:rPr lang="ru-RU" sz="3200" dirty="0" smtClean="0"/>
              <a:t>учитель начальных классов. Закончила педагогическое училище. Стаж работы </a:t>
            </a:r>
            <a:r>
              <a:rPr lang="ru-RU" sz="3200" dirty="0" smtClean="0"/>
              <a:t>40  </a:t>
            </a:r>
            <a:r>
              <a:rPr lang="ru-RU" sz="3200" dirty="0" smtClean="0"/>
              <a:t>лет. Работает </a:t>
            </a:r>
            <a:r>
              <a:rPr lang="ru-RU" sz="3200" dirty="0" smtClean="0"/>
              <a:t>во 2  «а» </a:t>
            </a:r>
            <a:r>
              <a:rPr lang="ru-RU" sz="3200" dirty="0" smtClean="0"/>
              <a:t>классе</a:t>
            </a:r>
            <a:endParaRPr lang="ru-RU" sz="3200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5362" name="AutoShape 2" descr="https://im0-tub-ru.yandex.net/i?id=de8d501bdca6137c0e8feb6612365fb2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s://im0-tub-ru.yandex.net/i?id=de8d501bdca6137c0e8feb6612365fb2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500306"/>
            <a:ext cx="4214842" cy="3695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6439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70C0"/>
                </a:solidFill>
              </a:rPr>
              <a:t>Америдзе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Нана</a:t>
            </a:r>
            <a:r>
              <a:rPr lang="ru-RU" sz="3200" dirty="0" smtClean="0">
                <a:solidFill>
                  <a:srgbClr val="0070C0"/>
                </a:solidFill>
              </a:rPr>
              <a:t> Александровна</a:t>
            </a:r>
            <a:r>
              <a:rPr lang="ru-RU" sz="3200" dirty="0" smtClean="0"/>
              <a:t>– </a:t>
            </a:r>
            <a:r>
              <a:rPr lang="ru-RU" sz="3200" dirty="0" smtClean="0"/>
              <a:t>учитель начальных классов. </a:t>
            </a:r>
            <a:r>
              <a:rPr lang="ru-RU" sz="3200" dirty="0" smtClean="0"/>
              <a:t>Стаж </a:t>
            </a:r>
            <a:r>
              <a:rPr lang="ru-RU" sz="3200" dirty="0" smtClean="0"/>
              <a:t>работы </a:t>
            </a:r>
            <a:r>
              <a:rPr lang="ru-RU" sz="3200" dirty="0" smtClean="0"/>
              <a:t>15  </a:t>
            </a:r>
            <a:r>
              <a:rPr lang="ru-RU" sz="3200" dirty="0" smtClean="0"/>
              <a:t>лет. Работает </a:t>
            </a:r>
            <a:r>
              <a:rPr lang="ru-RU" sz="3200" dirty="0" smtClean="0"/>
              <a:t>в 1  «а» </a:t>
            </a:r>
            <a:r>
              <a:rPr lang="ru-RU" sz="3200" dirty="0" smtClean="0"/>
              <a:t>классе</a:t>
            </a:r>
            <a:endParaRPr lang="ru-RU" sz="3200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4338" name="Picture 2" descr="https://ds04.infourok.ru/uploads/ex/0908/0001550f-d25d2dc2/hello_html_2b7c26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2857496"/>
            <a:ext cx="9048750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0"/>
            <a:ext cx="85725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Состав ШМО учителей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</a:t>
            </a:r>
            <a:r>
              <a:rPr lang="ru-RU" sz="3600" b="1" dirty="0" smtClean="0">
                <a:solidFill>
                  <a:srgbClr val="FF0000"/>
                </a:solidFill>
              </a:rPr>
              <a:t>ачальных классов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928802"/>
            <a:ext cx="835824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/>
              <a:t>В состав ШМО учителей</a:t>
            </a:r>
            <a:r>
              <a:rPr lang="ru-RU" sz="3200" b="1" dirty="0"/>
              <a:t> </a:t>
            </a:r>
            <a:r>
              <a:rPr lang="ru-RU" sz="3200" b="1" dirty="0" smtClean="0"/>
              <a:t>начальной школы </a:t>
            </a:r>
            <a:r>
              <a:rPr lang="ru-RU" sz="3200" i="1" dirty="0" smtClean="0"/>
              <a:t> </a:t>
            </a:r>
            <a:r>
              <a:rPr lang="ru-RU" sz="3200" i="1" dirty="0"/>
              <a:t>входят </a:t>
            </a:r>
            <a:r>
              <a:rPr lang="ru-RU" sz="3200" i="1" dirty="0" smtClean="0"/>
              <a:t>10</a:t>
            </a:r>
            <a:r>
              <a:rPr lang="ru-RU" sz="3200" i="1" dirty="0" smtClean="0"/>
              <a:t> </a:t>
            </a:r>
            <a:r>
              <a:rPr lang="ru-RU" sz="3200" i="1" dirty="0" smtClean="0"/>
              <a:t>учителей</a:t>
            </a:r>
            <a:r>
              <a:rPr lang="ru-RU" sz="3200" i="1" dirty="0"/>
              <a:t>. </a:t>
            </a:r>
            <a:r>
              <a:rPr lang="ru-RU" sz="3200" i="1" dirty="0" smtClean="0"/>
              <a:t>2 </a:t>
            </a:r>
            <a:r>
              <a:rPr lang="ru-RU" sz="3200" i="1" dirty="0"/>
              <a:t>учителя </a:t>
            </a:r>
            <a:r>
              <a:rPr lang="ru-RU" sz="3200" i="1" dirty="0" smtClean="0"/>
              <a:t>имею первую квалификационную категорию, </a:t>
            </a:r>
            <a:r>
              <a:rPr lang="ru-RU" sz="3200" i="1" dirty="0"/>
              <a:t>остальные имеют категорию на соответствие.</a:t>
            </a:r>
            <a:endParaRPr lang="ru-RU" sz="32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s://fs00.infourok.ru/images/doc/85/102489/hello_html_2d9a186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357166"/>
            <a:ext cx="864399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70C0"/>
                </a:solidFill>
              </a:rPr>
              <a:t>Мурзабекова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Хадюша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Маулиевна</a:t>
            </a:r>
            <a:r>
              <a:rPr lang="ru-RU" sz="3200" dirty="0" smtClean="0"/>
              <a:t>– </a:t>
            </a:r>
            <a:r>
              <a:rPr lang="ru-RU" sz="3200" dirty="0" smtClean="0"/>
              <a:t>учитель начальных классов. </a:t>
            </a:r>
            <a:r>
              <a:rPr lang="ru-RU" sz="3200" dirty="0" smtClean="0"/>
              <a:t>Имеет первую квалификационную категорию, руководитель МО. </a:t>
            </a:r>
            <a:r>
              <a:rPr lang="ru-RU" sz="3200" dirty="0" smtClean="0"/>
              <a:t>Стаж работы </a:t>
            </a:r>
            <a:r>
              <a:rPr lang="ru-RU" sz="3200" dirty="0" smtClean="0"/>
              <a:t>30  </a:t>
            </a:r>
            <a:r>
              <a:rPr lang="ru-RU" sz="3200" dirty="0" smtClean="0"/>
              <a:t>лет. Работает </a:t>
            </a:r>
            <a:r>
              <a:rPr lang="ru-RU" sz="3200" dirty="0" smtClean="0"/>
              <a:t>в 1  «а» </a:t>
            </a:r>
            <a:r>
              <a:rPr lang="ru-RU" sz="3200" dirty="0" smtClean="0"/>
              <a:t>классе</a:t>
            </a:r>
            <a:endParaRPr lang="ru-RU" sz="3200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9458" name="Picture 2" descr="https://ds03.infourok.ru/uploads/ex/0c5b/0000336a-0ed653cb/hello_html_m44c2e7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616642"/>
            <a:ext cx="4714908" cy="3480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64399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70C0"/>
                </a:solidFill>
              </a:rPr>
              <a:t>Тибилова</a:t>
            </a:r>
            <a:r>
              <a:rPr lang="ru-RU" sz="3200" dirty="0" smtClean="0">
                <a:solidFill>
                  <a:srgbClr val="0070C0"/>
                </a:solidFill>
              </a:rPr>
              <a:t> Любовь Дмитриевна</a:t>
            </a:r>
            <a:r>
              <a:rPr lang="ru-RU" sz="3200" dirty="0" smtClean="0"/>
              <a:t>– учитель начальных классов. Закончила Северо-Осетинский государственный педагогический институт, имеет первую категорию. Стаж работы 34  года. Работает в </a:t>
            </a:r>
            <a:r>
              <a:rPr lang="ru-RU" sz="3200" dirty="0" smtClean="0"/>
              <a:t>4</a:t>
            </a:r>
            <a:r>
              <a:rPr lang="ru-RU" sz="3200" dirty="0" smtClean="0"/>
              <a:t>  «а» классе</a:t>
            </a:r>
            <a:endParaRPr lang="ru-RU" sz="3200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7410" name="AutoShape 2" descr="https://arhivurokov.ru/kopilka/uploads/user_file_56b6691c44d6d/vospitatiel-naia-rabota-nachal-nykh-klassov_7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://www.schoolioneri.com/wp-content/uploads/cache/images/2017/11/spshkol_05/spshkol_05-1776922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214686"/>
            <a:ext cx="6643654" cy="3321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428604"/>
            <a:ext cx="8786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0070C0"/>
                </a:solidFill>
              </a:rPr>
              <a:t>Дзусова</a:t>
            </a:r>
            <a:r>
              <a:rPr lang="ru-RU" sz="3600" dirty="0" smtClean="0">
                <a:solidFill>
                  <a:srgbClr val="0070C0"/>
                </a:solidFill>
              </a:rPr>
              <a:t> Римма </a:t>
            </a:r>
            <a:r>
              <a:rPr lang="ru-RU" sz="3600" dirty="0" err="1" smtClean="0">
                <a:solidFill>
                  <a:srgbClr val="0070C0"/>
                </a:solidFill>
              </a:rPr>
              <a:t>Солтанбековна</a:t>
            </a:r>
            <a:r>
              <a:rPr lang="ru-RU" sz="3600" dirty="0" smtClean="0"/>
              <a:t>– учитель начальных классов. Закончила педагогическое училище. Стаж работы 29  лет. Работает в 3  «а» классе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23556" name="Picture 4" descr="https://ivbb.ru/domain_dependent/ivbb.ru/uploadify/073904c85e150e5c1acac32314afcd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00372"/>
            <a:ext cx="5753100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357166"/>
            <a:ext cx="864399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Лукашевич Ирина Вячеславовна</a:t>
            </a:r>
            <a:r>
              <a:rPr lang="ru-RU" sz="3200" dirty="0" smtClean="0"/>
              <a:t>– </a:t>
            </a:r>
            <a:r>
              <a:rPr lang="ru-RU" sz="3200" dirty="0" smtClean="0"/>
              <a:t>учитель начальных классов. Закончила педагогическое училище. Стаж работы </a:t>
            </a:r>
            <a:r>
              <a:rPr lang="ru-RU" sz="3200" dirty="0" smtClean="0"/>
              <a:t>19  </a:t>
            </a:r>
            <a:r>
              <a:rPr lang="ru-RU" sz="3200" dirty="0" smtClean="0"/>
              <a:t>лет. Работает </a:t>
            </a:r>
            <a:r>
              <a:rPr lang="ru-RU" sz="3200" dirty="0" smtClean="0"/>
              <a:t>во 2  «б» </a:t>
            </a:r>
            <a:r>
              <a:rPr lang="ru-RU" sz="3200" dirty="0" smtClean="0"/>
              <a:t>классе</a:t>
            </a:r>
            <a:endParaRPr lang="ru-RU" sz="3200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1506" name="Picture 2" descr="https://murom.today/sites/default/files/murom_news/%D0%BF%D0%B5%D0%B4%D0%B0%D0%B3%D0%BE%D0%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445960"/>
            <a:ext cx="4442352" cy="4088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786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0070C0"/>
                </a:solidFill>
              </a:rPr>
              <a:t>Белхароева</a:t>
            </a:r>
            <a:r>
              <a:rPr lang="ru-RU" sz="3600" dirty="0" smtClean="0">
                <a:solidFill>
                  <a:srgbClr val="0070C0"/>
                </a:solidFill>
              </a:rPr>
              <a:t> Роза </a:t>
            </a:r>
            <a:r>
              <a:rPr lang="ru-RU" sz="3600" dirty="0" err="1" smtClean="0">
                <a:solidFill>
                  <a:srgbClr val="0070C0"/>
                </a:solidFill>
              </a:rPr>
              <a:t>Салмановна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smtClean="0"/>
              <a:t>– учитель начальных классов. Закончила Ингушский государственный университет. Стаж работы 4 года. Работает в 4 «в» классе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nizhnevartovsk.yarmarka.biz/uploads/orig/1d/bd/b2/1dbdb2db6a296a3e3775af5274bf71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85680"/>
            <a:ext cx="6586534" cy="4072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6439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70C0"/>
                </a:solidFill>
              </a:rPr>
              <a:t>Мазиева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Хадишат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Алихановна</a:t>
            </a:r>
            <a:r>
              <a:rPr lang="ru-RU" sz="3200" dirty="0" smtClean="0"/>
              <a:t>– </a:t>
            </a:r>
            <a:r>
              <a:rPr lang="ru-RU" sz="3200" dirty="0" smtClean="0"/>
              <a:t>учитель начальных классов. </a:t>
            </a:r>
            <a:r>
              <a:rPr lang="ru-RU" sz="3200" dirty="0" smtClean="0"/>
              <a:t>Молодой специалист. </a:t>
            </a:r>
            <a:r>
              <a:rPr lang="ru-RU" sz="3200" dirty="0" smtClean="0"/>
              <a:t>Стаж работы </a:t>
            </a:r>
            <a:r>
              <a:rPr lang="ru-RU" sz="3200" dirty="0" smtClean="0"/>
              <a:t>2  года. </a:t>
            </a:r>
            <a:r>
              <a:rPr lang="ru-RU" sz="3200" dirty="0" smtClean="0"/>
              <a:t>Работает </a:t>
            </a:r>
            <a:r>
              <a:rPr lang="ru-RU" sz="3200" dirty="0" smtClean="0"/>
              <a:t>в 1  «в» </a:t>
            </a:r>
            <a:r>
              <a:rPr lang="ru-RU" sz="3200" dirty="0" smtClean="0"/>
              <a:t>классе</a:t>
            </a:r>
            <a:endParaRPr lang="ru-RU" sz="3200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0482" name="Picture 2" descr="http://files.unk-ru.webnode.ru/200000050-dbc9bdcc37/50000000.jpg?ph=c90180159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8572500" cy="265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 descr="http://www.playcast.ru/uploads/2013/09/18/61162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://www.playcast.ru/uploads/2013/09/18/61162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86439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Свиридова Амина </a:t>
            </a:r>
            <a:r>
              <a:rPr lang="ru-RU" sz="3200" dirty="0" err="1" smtClean="0">
                <a:solidFill>
                  <a:srgbClr val="0070C0"/>
                </a:solidFill>
              </a:rPr>
              <a:t>Оразаевна</a:t>
            </a:r>
            <a:r>
              <a:rPr lang="ru-RU" sz="3200" dirty="0" smtClean="0"/>
              <a:t>– </a:t>
            </a:r>
            <a:r>
              <a:rPr lang="ru-RU" sz="3200" dirty="0" smtClean="0"/>
              <a:t>учитель начальных классов. </a:t>
            </a:r>
            <a:r>
              <a:rPr lang="ru-RU" sz="3200" dirty="0" smtClean="0"/>
              <a:t>Стаж </a:t>
            </a:r>
            <a:r>
              <a:rPr lang="ru-RU" sz="3200" dirty="0" smtClean="0"/>
              <a:t>работы </a:t>
            </a:r>
            <a:r>
              <a:rPr lang="ru-RU" sz="3200" dirty="0" smtClean="0"/>
              <a:t>4  года. </a:t>
            </a:r>
            <a:r>
              <a:rPr lang="ru-RU" sz="3200" dirty="0" smtClean="0"/>
              <a:t>Работает </a:t>
            </a:r>
            <a:r>
              <a:rPr lang="ru-RU" sz="3200" dirty="0" smtClean="0"/>
              <a:t>во 3 «б» </a:t>
            </a:r>
            <a:r>
              <a:rPr lang="ru-RU" sz="3200" dirty="0" smtClean="0"/>
              <a:t>классе</a:t>
            </a:r>
            <a:endParaRPr lang="ru-RU" sz="3200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8434" name="Picture 2" descr="https://ds04.infourok.ru/uploads/ex/1211/000234f0-2c2ea093/hello_html_336ab2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428868"/>
            <a:ext cx="7258298" cy="4140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</TotalTime>
  <Words>270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Залина</dc:creator>
  <cp:lastModifiedBy>Залина</cp:lastModifiedBy>
  <cp:revision>8</cp:revision>
  <dcterms:created xsi:type="dcterms:W3CDTF">2017-12-14T17:24:48Z</dcterms:created>
  <dcterms:modified xsi:type="dcterms:W3CDTF">2017-12-15T18:45:23Z</dcterms:modified>
</cp:coreProperties>
</file>